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C324-192E-4D6C-A9EB-73652238C46C}" type="datetimeFigureOut">
              <a:rPr lang="en-US" smtClean="0"/>
              <a:t>7/11/2011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7E13-917E-4A8D-9E3B-C807BE182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85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C324-192E-4D6C-A9EB-73652238C46C}" type="datetimeFigureOut">
              <a:rPr lang="en-US" smtClean="0"/>
              <a:t>7/11/2011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7E13-917E-4A8D-9E3B-C807BE182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39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C324-192E-4D6C-A9EB-73652238C46C}" type="datetimeFigureOut">
              <a:rPr lang="en-US" smtClean="0"/>
              <a:t>7/11/2011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7E13-917E-4A8D-9E3B-C807BE182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3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C324-192E-4D6C-A9EB-73652238C46C}" type="datetimeFigureOut">
              <a:rPr lang="en-US" smtClean="0"/>
              <a:t>7/11/2011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7E13-917E-4A8D-9E3B-C807BE182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414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C324-192E-4D6C-A9EB-73652238C46C}" type="datetimeFigureOut">
              <a:rPr lang="en-US" smtClean="0"/>
              <a:t>7/11/2011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7E13-917E-4A8D-9E3B-C807BE182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754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C324-192E-4D6C-A9EB-73652238C46C}" type="datetimeFigureOut">
              <a:rPr lang="en-US" smtClean="0"/>
              <a:t>7/11/2011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7E13-917E-4A8D-9E3B-C807BE182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798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C324-192E-4D6C-A9EB-73652238C46C}" type="datetimeFigureOut">
              <a:rPr lang="en-US" smtClean="0"/>
              <a:t>7/11/2011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7E13-917E-4A8D-9E3B-C807BE182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90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C324-192E-4D6C-A9EB-73652238C46C}" type="datetimeFigureOut">
              <a:rPr lang="en-US" smtClean="0"/>
              <a:t>7/11/2011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7E13-917E-4A8D-9E3B-C807BE182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06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C324-192E-4D6C-A9EB-73652238C46C}" type="datetimeFigureOut">
              <a:rPr lang="en-US" smtClean="0"/>
              <a:t>7/11/2011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7E13-917E-4A8D-9E3B-C807BE182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91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C324-192E-4D6C-A9EB-73652238C46C}" type="datetimeFigureOut">
              <a:rPr lang="en-US" smtClean="0"/>
              <a:t>7/11/2011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7E13-917E-4A8D-9E3B-C807BE182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257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C324-192E-4D6C-A9EB-73652238C46C}" type="datetimeFigureOut">
              <a:rPr lang="en-US" smtClean="0"/>
              <a:t>7/11/2011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7E13-917E-4A8D-9E3B-C807BE182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424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8C324-192E-4D6C-A9EB-73652238C46C}" type="datetimeFigureOut">
              <a:rPr lang="en-US" smtClean="0"/>
              <a:t>7/11/2011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7E13-917E-4A8D-9E3B-C807BE182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411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fiislandconcerts@yahoo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6858000" cy="2480040"/>
          </a:xfrm>
        </p:spPr>
        <p:txBody>
          <a:bodyPr>
            <a:normAutofit fontScale="90000"/>
          </a:bodyPr>
          <a:lstStyle/>
          <a:p>
            <a:r>
              <a:rPr lang="en-US" i="1" dirty="0" smtClean="0">
                <a:latin typeface="David" pitchFamily="34" charset="-79"/>
                <a:cs typeface="David" pitchFamily="34" charset="-79"/>
              </a:rPr>
              <a:t>The Tonics </a:t>
            </a:r>
            <a:br>
              <a:rPr lang="en-US" i="1" dirty="0" smtClean="0">
                <a:latin typeface="David" pitchFamily="34" charset="-79"/>
                <a:cs typeface="David" pitchFamily="34" charset="-79"/>
              </a:rPr>
            </a:br>
            <a:r>
              <a:rPr lang="en-US" i="1" dirty="0" smtClean="0">
                <a:latin typeface="David" pitchFamily="34" charset="-79"/>
                <a:cs typeface="David" pitchFamily="34" charset="-79"/>
              </a:rPr>
              <a:t>featuring Sam Marshall</a:t>
            </a:r>
            <a:r>
              <a:rPr lang="en-US" dirty="0" smtClean="0">
                <a:latin typeface="David" pitchFamily="34" charset="-79"/>
                <a:cs typeface="David" pitchFamily="34" charset="-79"/>
              </a:rPr>
              <a:t/>
            </a:r>
            <a:br>
              <a:rPr lang="en-US" dirty="0" smtClean="0">
                <a:latin typeface="David" pitchFamily="34" charset="-79"/>
                <a:cs typeface="David" pitchFamily="34" charset="-79"/>
              </a:rPr>
            </a:br>
            <a:r>
              <a:rPr lang="en-US" sz="3600" dirty="0" smtClean="0">
                <a:latin typeface="David" pitchFamily="34" charset="-79"/>
                <a:cs typeface="David" pitchFamily="34" charset="-79"/>
              </a:rPr>
              <a:t>Friday, July 29</a:t>
            </a:r>
            <a:r>
              <a:rPr lang="en-US" sz="3600" baseline="30000" dirty="0" smtClean="0">
                <a:latin typeface="David" pitchFamily="34" charset="-79"/>
                <a:cs typeface="David" pitchFamily="34" charset="-79"/>
              </a:rPr>
              <a:t>th</a:t>
            </a:r>
            <a:r>
              <a:rPr lang="en-US" sz="4000" baseline="30000" dirty="0" smtClean="0">
                <a:latin typeface="David" pitchFamily="34" charset="-79"/>
                <a:cs typeface="David" pitchFamily="34" charset="-79"/>
              </a:rPr>
              <a:t/>
            </a:r>
            <a:br>
              <a:rPr lang="en-US" sz="4000" baseline="30000" dirty="0" smtClean="0">
                <a:latin typeface="David" pitchFamily="34" charset="-79"/>
                <a:cs typeface="David" pitchFamily="34" charset="-79"/>
              </a:rPr>
            </a:br>
            <a:r>
              <a:rPr lang="en-US" sz="3600" dirty="0" smtClean="0">
                <a:latin typeface="David" pitchFamily="34" charset="-79"/>
                <a:cs typeface="David" pitchFamily="34" charset="-79"/>
              </a:rPr>
              <a:t>8:00 PM        </a:t>
            </a:r>
            <a:r>
              <a:rPr lang="en-US" sz="4000" dirty="0" smtClean="0">
                <a:latin typeface="David" pitchFamily="34" charset="-79"/>
                <a:cs typeface="David" pitchFamily="34" charset="-79"/>
              </a:rPr>
              <a:t/>
            </a:r>
            <a:br>
              <a:rPr lang="en-US" sz="4000" dirty="0" smtClean="0">
                <a:latin typeface="David" pitchFamily="34" charset="-79"/>
                <a:cs typeface="David" pitchFamily="34" charset="-79"/>
              </a:rPr>
            </a:br>
            <a:r>
              <a:rPr lang="en-US" sz="3600" dirty="0" err="1" smtClean="0">
                <a:latin typeface="David" pitchFamily="34" charset="-79"/>
                <a:cs typeface="David" pitchFamily="34" charset="-79"/>
              </a:rPr>
              <a:t>Location:The</a:t>
            </a:r>
            <a:r>
              <a:rPr lang="en-US" sz="3600" dirty="0" smtClean="0">
                <a:latin typeface="David" pitchFamily="34" charset="-79"/>
                <a:cs typeface="David" pitchFamily="34" charset="-79"/>
              </a:rPr>
              <a:t> Fishers Island Club</a:t>
            </a:r>
            <a:br>
              <a:rPr lang="en-US" sz="3600" dirty="0" smtClean="0">
                <a:latin typeface="David" pitchFamily="34" charset="-79"/>
                <a:cs typeface="David" pitchFamily="34" charset="-79"/>
              </a:rPr>
            </a:br>
            <a:r>
              <a:rPr lang="en-US" sz="3600" dirty="0" smtClean="0">
                <a:latin typeface="David" pitchFamily="34" charset="-79"/>
                <a:cs typeface="David" pitchFamily="34" charset="-79"/>
              </a:rPr>
              <a:t>Tickets: $25 each</a:t>
            </a:r>
            <a:r>
              <a:rPr lang="en-US" dirty="0">
                <a:latin typeface="David" pitchFamily="34" charset="-79"/>
                <a:cs typeface="David" pitchFamily="34" charset="-79"/>
              </a:rPr>
              <a:t/>
            </a:r>
            <a:br>
              <a:rPr lang="en-US" dirty="0">
                <a:latin typeface="David" pitchFamily="34" charset="-79"/>
                <a:cs typeface="David" pitchFamily="34" charset="-79"/>
              </a:rPr>
            </a:br>
            <a:endParaRPr lang="en-US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4637" y="6428027"/>
            <a:ext cx="5808726" cy="3049041"/>
          </a:xfrm>
        </p:spPr>
        <p:txBody>
          <a:bodyPr>
            <a:normAutofit fontScale="25000" lnSpcReduction="20000"/>
          </a:bodyPr>
          <a:lstStyle/>
          <a:p>
            <a:pPr algn="l"/>
            <a:endParaRPr lang="en-US" sz="7400" dirty="0" smtClean="0">
              <a:latin typeface="David" pitchFamily="34" charset="-79"/>
              <a:cs typeface="David" pitchFamily="34" charset="-79"/>
            </a:endParaRPr>
          </a:p>
          <a:p>
            <a:pPr algn="l"/>
            <a:r>
              <a:rPr lang="en-US" sz="9600" dirty="0" smtClean="0">
                <a:latin typeface="David" pitchFamily="34" charset="-79"/>
                <a:cs typeface="David" pitchFamily="34" charset="-79"/>
              </a:rPr>
              <a:t>For Tickets:</a:t>
            </a:r>
          </a:p>
          <a:p>
            <a:r>
              <a:rPr lang="en-US" sz="9600" b="1" dirty="0">
                <a:latin typeface="David" pitchFamily="34" charset="-79"/>
                <a:cs typeface="David" pitchFamily="34" charset="-79"/>
              </a:rPr>
              <a:t>Island Concerts</a:t>
            </a:r>
          </a:p>
          <a:p>
            <a:r>
              <a:rPr lang="en-US" sz="9600" b="1" dirty="0">
                <a:latin typeface="David" pitchFamily="34" charset="-79"/>
                <a:cs typeface="David" pitchFamily="34" charset="-79"/>
              </a:rPr>
              <a:t>P.O. Box 81</a:t>
            </a:r>
          </a:p>
          <a:p>
            <a:r>
              <a:rPr lang="en-US" sz="9600" b="1" dirty="0">
                <a:latin typeface="David" pitchFamily="34" charset="-79"/>
                <a:cs typeface="David" pitchFamily="34" charset="-79"/>
              </a:rPr>
              <a:t>Fishers Island, N.Y.  06390</a:t>
            </a:r>
          </a:p>
          <a:p>
            <a:r>
              <a:rPr lang="en-US" sz="9600" dirty="0">
                <a:latin typeface="David" pitchFamily="34" charset="-79"/>
                <a:cs typeface="David" pitchFamily="34" charset="-79"/>
              </a:rPr>
              <a:t>Phone (631) 788-7469</a:t>
            </a:r>
          </a:p>
          <a:p>
            <a:r>
              <a:rPr lang="en-US" sz="9600" u="sng" dirty="0">
                <a:latin typeface="David" pitchFamily="34" charset="-79"/>
                <a:cs typeface="David" pitchFamily="34" charset="-79"/>
                <a:hlinkClick r:id="rId2"/>
              </a:rPr>
              <a:t>fiislandconcerts@yahoo.com</a:t>
            </a:r>
            <a:endParaRPr lang="en-US" sz="9600" dirty="0">
              <a:latin typeface="David" pitchFamily="34" charset="-79"/>
              <a:cs typeface="David" pitchFamily="34" charset="-79"/>
            </a:endParaRPr>
          </a:p>
          <a:p>
            <a:pPr algn="l"/>
            <a:endParaRPr lang="en-US" dirty="0"/>
          </a:p>
        </p:txBody>
      </p:sp>
      <p:pic>
        <p:nvPicPr>
          <p:cNvPr id="1026" name="Picture 2" descr="island concert logo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597" y="262615"/>
            <a:ext cx="1765325" cy="194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3100" y="2322149"/>
            <a:ext cx="1855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Island Concerts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1885" y="2810365"/>
            <a:ext cx="1780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Presents</a:t>
            </a:r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Owner\Desktop\SKH\Island Concerts_The Tonic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393" y="198538"/>
            <a:ext cx="4804962" cy="3135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4912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Tonics  featuring Sam Marshall Friday, July 29th 8:00 PM         Location:The Fishers Island Club Tickets: $25 each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Owner</cp:lastModifiedBy>
  <cp:revision>11</cp:revision>
  <dcterms:created xsi:type="dcterms:W3CDTF">2011-06-18T01:25:30Z</dcterms:created>
  <dcterms:modified xsi:type="dcterms:W3CDTF">2011-07-11T16:46:22Z</dcterms:modified>
</cp:coreProperties>
</file>